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Playfair Display"/>
      <p:regular r:id="rId21"/>
      <p:bold r:id="rId22"/>
      <p:italic r:id="rId23"/>
      <p:boldItalic r:id="rId24"/>
    </p:embeddedFont>
    <p:embeddedFont>
      <p:font typeface="Lat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PlayfairDisplay-bold.fntdata"/><Relationship Id="rId21" Type="http://schemas.openxmlformats.org/officeDocument/2006/relationships/font" Target="fonts/PlayfairDisplay-regular.fntdata"/><Relationship Id="rId24" Type="http://schemas.openxmlformats.org/officeDocument/2006/relationships/font" Target="fonts/PlayfairDisplay-boldItalic.fntdata"/><Relationship Id="rId23" Type="http://schemas.openxmlformats.org/officeDocument/2006/relationships/font" Target="fonts/PlayfairDisplay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ato-bold.fntdata"/><Relationship Id="rId25" Type="http://schemas.openxmlformats.org/officeDocument/2006/relationships/font" Target="fonts/Lato-regular.fntdata"/><Relationship Id="rId28" Type="http://schemas.openxmlformats.org/officeDocument/2006/relationships/font" Target="fonts/Lato-boldItalic.fntdata"/><Relationship Id="rId27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Legal Matters Terms and Their Definitions.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Created by David Nall</a:t>
            </a:r>
          </a:p>
        </p:txBody>
      </p:sp>
    </p:spTree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Evidence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Any type of proof of a crime being committed that is legally presented at trial.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Circumstantial</a:t>
            </a:r>
            <a:r>
              <a:rPr lang="en"/>
              <a:t> evidence which requires inference in order to connect it to the crime would be treated much differently than direct evidence of a crime being committed.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There is statistical evidence, testimonial evidence, anecdotal evidence, and analogical evidence.</a:t>
            </a:r>
          </a:p>
        </p:txBody>
      </p:sp>
    </p:spTree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Circumstantial Evidence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Evidence of a crime being committed legally presented at trial which requires inference to connect it to the crime committed.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Unless connection is too weak it is generally accepted in most cases. </a:t>
            </a:r>
          </a:p>
        </p:txBody>
      </p:sp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Hard (direct) Evidence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Evidence of a crime being committed legally presented at trial that has a proven direct connection to the crime being prevented that can prove that the one the evidence is used against is guilty of the crime </a:t>
            </a:r>
            <a:r>
              <a:rPr lang="en"/>
              <a:t>accused</a:t>
            </a:r>
            <a:r>
              <a:rPr lang="en"/>
              <a:t>.</a:t>
            </a:r>
          </a:p>
        </p:txBody>
      </p:sp>
    </p:spTree>
  </p:cSld>
  <p:clrMapOvr>
    <a:masterClrMapping/>
  </p:clrMapOvr>
  <p:transition spd="slow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Trajectory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path of a body or projectile as it moves </a:t>
            </a:r>
            <a:r>
              <a:rPr lang="en"/>
              <a:t>through</a:t>
            </a:r>
            <a:r>
              <a:rPr lang="en"/>
              <a:t> space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Can also mean the path one is committing to in carrying out their life choices.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In both cases is an </a:t>
            </a:r>
            <a:r>
              <a:rPr lang="en"/>
              <a:t>assumed</a:t>
            </a:r>
            <a:r>
              <a:rPr lang="en"/>
              <a:t> path something has taken is taking or will take.</a:t>
            </a:r>
          </a:p>
        </p:txBody>
      </p:sp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Ballistics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Study of flight, behavior, and characteristics of a projectile, especially bullets.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Can be used to determine angle and firing point of a bullet making it useful in the solving of a crime.</a:t>
            </a:r>
          </a:p>
        </p:txBody>
      </p:sp>
    </p:spTree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Impede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To delay or prevent an event from </a:t>
            </a:r>
            <a:r>
              <a:rPr lang="en"/>
              <a:t>occurring</a:t>
            </a:r>
            <a:r>
              <a:rPr lang="en"/>
              <a:t>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Impeding a </a:t>
            </a:r>
            <a:r>
              <a:rPr lang="en"/>
              <a:t>case's</a:t>
            </a:r>
            <a:r>
              <a:rPr lang="en"/>
              <a:t> </a:t>
            </a:r>
            <a:r>
              <a:rPr lang="en"/>
              <a:t>progression</a:t>
            </a:r>
            <a:r>
              <a:rPr lang="en"/>
              <a:t> would be known as obstruction of justice and is known as a serious crime.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On the other hand, impeding a crime from being committed would be encouraged.</a:t>
            </a:r>
          </a:p>
        </p:txBody>
      </p:sp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Image Credits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Sandra Sanz--- Accessory Diagram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Brenda Conley--- Conspiracy Diagram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/>
            </a:br>
            <a:r>
              <a:rPr lang="en"/>
              <a:t>Flatworldknowledge.com--- Types of Homicide Diagram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</a:t>
            </a:r>
            <a:r>
              <a:rPr lang="en"/>
              <a:t>pen.lib.umn.edu--- Involuntary Manslaughter Diagram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9F9F9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Accessory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One who participates knowingly and </a:t>
            </a:r>
            <a:r>
              <a:rPr lang="en"/>
              <a:t>voluntarily in commission of a crime.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This can be before or after the fact.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accessory need not be present at the crime scene to be held accountable.</a:t>
            </a:r>
          </a:p>
        </p:txBody>
      </p:sp>
      <p:pic>
        <p:nvPicPr>
          <p:cNvPr descr="blogger-image-1928985845.jpg"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3500" y="2329324"/>
            <a:ext cx="3599300" cy="2699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Conspiracy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When two or more </a:t>
            </a:r>
            <a:r>
              <a:rPr lang="en"/>
              <a:t>individuals</a:t>
            </a:r>
            <a:r>
              <a:rPr lang="en"/>
              <a:t> agree to or set up an unlawful act by agreement and with intent on carrying the act out.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Most U.S. </a:t>
            </a:r>
            <a:r>
              <a:rPr lang="en"/>
              <a:t>jurisdictions</a:t>
            </a:r>
            <a:r>
              <a:rPr lang="en"/>
              <a:t> require at least one illegal act to charge a group of people with conspiracy.</a:t>
            </a:r>
          </a:p>
        </p:txBody>
      </p:sp>
      <p:pic>
        <p:nvPicPr>
          <p:cNvPr descr="Image result for conspiracy crime"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5675" y="2459475"/>
            <a:ext cx="6962774" cy="251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Manslaughter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unlawful killing of another person without ‘malice aforethought’ or the serious intent to kill and disregard for human life before the act was </a:t>
            </a:r>
            <a:r>
              <a:rPr lang="en"/>
              <a:t>committed</a:t>
            </a:r>
            <a:r>
              <a:rPr lang="en"/>
              <a:t>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Manslaughter carries less moral blame than Murder or Second Degree Murder.</a:t>
            </a:r>
          </a:p>
        </p:txBody>
      </p:sp>
      <p:pic>
        <p:nvPicPr>
          <p:cNvPr descr="Image result for manslaughter diagram"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9649" y="2146400"/>
            <a:ext cx="7144348" cy="290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Involuntary Manslaughter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An unintentional killing that results from recklessness or criminal </a:t>
            </a:r>
            <a:r>
              <a:rPr lang="en"/>
              <a:t>negligence</a:t>
            </a:r>
            <a:r>
              <a:rPr lang="en"/>
              <a:t>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The </a:t>
            </a:r>
            <a:r>
              <a:rPr lang="en"/>
              <a:t>sentence</a:t>
            </a:r>
            <a:r>
              <a:rPr lang="en"/>
              <a:t> can be more serious if it was caused by an </a:t>
            </a:r>
            <a:r>
              <a:rPr lang="en"/>
              <a:t>illegal</a:t>
            </a:r>
            <a:r>
              <a:rPr lang="en"/>
              <a:t> act, even if it had no intent of killing.</a:t>
            </a:r>
          </a:p>
        </p:txBody>
      </p:sp>
      <p:pic>
        <p:nvPicPr>
          <p:cNvPr descr="82d3cc75e8a5681855a679707d349b3d.jpg"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5348" y="1892725"/>
            <a:ext cx="3204299" cy="311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Obstruction of Justice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 any way hindering the discovery or conviction of anyone person who has committed a crime.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This can include bribery, murder, intimidation, or use of physical force against a witness.</a:t>
            </a:r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Murder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illegal killing of another person with malice aforethought.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Different from manslaughter because must involve the serious intent to kill or cause harm before the crime is committed.</a:t>
            </a:r>
          </a:p>
        </p:txBody>
      </p:sp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Warrant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 written order by the court that states that the law officials </a:t>
            </a:r>
            <a:r>
              <a:rPr lang="en"/>
              <a:t>involved</a:t>
            </a:r>
            <a:r>
              <a:rPr lang="en"/>
              <a:t> may invade on one’s personal rights in order to further a case.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Can include search warrants, arrest warrants, etc.</a:t>
            </a:r>
          </a:p>
        </p:txBody>
      </p:sp>
    </p:spTree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Allegedly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 An unproved </a:t>
            </a:r>
            <a:r>
              <a:rPr lang="en"/>
              <a:t>accusation</a:t>
            </a:r>
            <a:r>
              <a:rPr lang="en"/>
              <a:t> causing the one targeted to be under investigation.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One </a:t>
            </a:r>
            <a:r>
              <a:rPr lang="en"/>
              <a:t>accused</a:t>
            </a:r>
            <a:r>
              <a:rPr lang="en"/>
              <a:t> of a crime such as burglary would become known as an alleged </a:t>
            </a:r>
            <a:r>
              <a:rPr lang="en"/>
              <a:t>burglar</a:t>
            </a:r>
            <a:r>
              <a:rPr lang="en"/>
              <a:t>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Once proven it becomes an </a:t>
            </a:r>
            <a:r>
              <a:rPr lang="en"/>
              <a:t>accusation</a:t>
            </a:r>
            <a:r>
              <a:rPr lang="en"/>
              <a:t>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